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0582-0BAC-4B8F-B147-14314E23B394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44053-91C9-4A2D-860F-C9CD878C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1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80;%20&#1078;&#1080;&#1074;&#1086;&#1090;&#1085;&#1099;&#1093;%20&#1076;&#1083;&#1103;%20&#1076;&#1077;&#1090;&#1077;&#1081;&amp;lr=213" TargetMode="External"/><Relationship Id="rId2" Type="http://schemas.openxmlformats.org/officeDocument/2006/relationships/hyperlink" Target="http://detskiychas.ru/zagad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&#1082;&#1072;&#1088;&#1090;&#1080;&#1085;&#1082;&#1080;+&#1072;&#1085;&#1080;&#1084;&#1072;&#1094;&#1080;&#1080;+&#1076;&#1083;&#1103;+&#1076;&#1077;&#1090;&#1077;&#1081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gif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6.mp3"/><Relationship Id="rId11" Type="http://schemas.openxmlformats.org/officeDocument/2006/relationships/image" Target="../media/image9.gif"/><Relationship Id="rId5" Type="http://schemas.microsoft.com/office/2007/relationships/media" Target="../media/media6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10" Type="http://schemas.openxmlformats.org/officeDocument/2006/relationships/image" Target="../media/image11.gif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10" Type="http://schemas.openxmlformats.org/officeDocument/2006/relationships/image" Target="../media/image13.gif"/><Relationship Id="rId4" Type="http://schemas.openxmlformats.org/officeDocument/2006/relationships/audio" Target="../media/media3.mp3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мире животных»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дидактическая электронная игра для детей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старшей группы(5-6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лет)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Образовательная область: социально-коммуникативное развитие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75700"/>
            <a:ext cx="6372200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Киреленко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Вячеславовна,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«Центр развития ребенка – детский сад №4 п. Майский Белгородского района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Белгородской области»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8579" y="60840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558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6120680" cy="6120680"/>
          </a:xfrm>
        </p:spPr>
      </p:pic>
      <p:pic>
        <p:nvPicPr>
          <p:cNvPr id="5" name="zvuki_-_koz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94928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437112"/>
            <a:ext cx="9937104" cy="2937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39"/>
            <a:ext cx="2813338" cy="2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Адреса использованных интернет-сайтов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http://detskiychas.ru/zagadki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https://yandex.ru/images/search?text=</a:t>
            </a:r>
            <a:r>
              <a:rPr lang="ru-RU" dirty="0">
                <a:hlinkClick r:id="rId3"/>
              </a:rPr>
              <a:t>картинки%20животных%20для%20детей&amp;</a:t>
            </a:r>
            <a:r>
              <a:rPr lang="en-US" dirty="0" err="1" smtClean="0">
                <a:hlinkClick r:id="rId3"/>
              </a:rPr>
              <a:t>lr</a:t>
            </a:r>
            <a:r>
              <a:rPr lang="en-US" dirty="0" smtClean="0">
                <a:hlinkClick r:id="rId3"/>
              </a:rPr>
              <a:t>=213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https://yandex.ru/images/search?text=</a:t>
            </a:r>
            <a:r>
              <a:rPr lang="ru-RU" dirty="0" err="1" smtClean="0">
                <a:hlinkClick r:id="rId4"/>
              </a:rPr>
              <a:t>картинки+анимации+для+детей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28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0"/>
            <a:ext cx="10287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517632" cy="3600400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воспитание любви к живой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углублять знания учащихся.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воспитанию чувства доброты, переживания, сопричастности ко всему живому и прекрасному, что нас окружает.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любознательность, наблюдательность, эрудицию учащихся, интерес к различным представителям животного мира, желание узнать больше об их жизни и повадках.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любовь и бережное отношение к «братьям нашим меньшим».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-171400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чудес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484" y="127515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мире животных»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ole_CHudes_-_Pole_CHudes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602128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4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2093" y="4794244"/>
            <a:ext cx="394181" cy="394181"/>
          </a:xfrm>
          <a:prstGeom prst="rect">
            <a:avLst/>
          </a:prstGeom>
        </p:spPr>
      </p:pic>
      <p:pic>
        <p:nvPicPr>
          <p:cNvPr id="8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6047" y="4822245"/>
            <a:ext cx="394181" cy="394181"/>
          </a:xfrm>
          <a:prstGeom prst="rect">
            <a:avLst/>
          </a:prstGeom>
        </p:spPr>
      </p:pic>
      <p:pic>
        <p:nvPicPr>
          <p:cNvPr id="8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49934" y="4798082"/>
            <a:ext cx="376808" cy="37680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352" y="-387424"/>
            <a:ext cx="10588860" cy="7488832"/>
          </a:xfrm>
          <a:prstGeom prst="rect">
            <a:avLst/>
          </a:prstGeom>
        </p:spPr>
      </p:pic>
      <p:pic>
        <p:nvPicPr>
          <p:cNvPr id="7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5141" y="5976538"/>
            <a:ext cx="403878" cy="403878"/>
          </a:xfrm>
          <a:prstGeom prst="rect">
            <a:avLst/>
          </a:prstGeom>
        </p:spPr>
      </p:pic>
      <p:pic>
        <p:nvPicPr>
          <p:cNvPr id="7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7830" y="5963390"/>
            <a:ext cx="403878" cy="403878"/>
          </a:xfrm>
          <a:prstGeom prst="rect">
            <a:avLst/>
          </a:prstGeom>
        </p:spPr>
      </p:pic>
      <p:pic>
        <p:nvPicPr>
          <p:cNvPr id="7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185" y="6004549"/>
            <a:ext cx="403878" cy="403878"/>
          </a:xfrm>
          <a:prstGeom prst="rect">
            <a:avLst/>
          </a:prstGeom>
        </p:spPr>
      </p:pic>
      <p:pic>
        <p:nvPicPr>
          <p:cNvPr id="7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76277" y="5963390"/>
            <a:ext cx="403878" cy="403878"/>
          </a:xfrm>
          <a:prstGeom prst="rect">
            <a:avLst/>
          </a:prstGeom>
        </p:spPr>
      </p:pic>
      <p:pic>
        <p:nvPicPr>
          <p:cNvPr id="7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2292" y="6004549"/>
            <a:ext cx="403878" cy="403878"/>
          </a:xfrm>
          <a:prstGeom prst="rect">
            <a:avLst/>
          </a:prstGeom>
        </p:spPr>
      </p:pic>
      <p:pic>
        <p:nvPicPr>
          <p:cNvPr id="7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0250" y="5986413"/>
            <a:ext cx="403878" cy="403878"/>
          </a:xfrm>
          <a:prstGeom prst="rect">
            <a:avLst/>
          </a:prstGeom>
        </p:spPr>
      </p:pic>
      <p:pic>
        <p:nvPicPr>
          <p:cNvPr id="7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2864" y="5964438"/>
            <a:ext cx="403878" cy="403878"/>
          </a:xfrm>
          <a:prstGeom prst="rect">
            <a:avLst/>
          </a:prstGeom>
        </p:spPr>
      </p:pic>
      <p:pic>
        <p:nvPicPr>
          <p:cNvPr id="7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6114" y="5976538"/>
            <a:ext cx="403878" cy="403878"/>
          </a:xfrm>
          <a:prstGeom prst="rect">
            <a:avLst/>
          </a:prstGeom>
        </p:spPr>
      </p:pic>
      <p:pic>
        <p:nvPicPr>
          <p:cNvPr id="7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15523" y="5984329"/>
            <a:ext cx="403878" cy="403878"/>
          </a:xfrm>
          <a:prstGeom prst="rect">
            <a:avLst/>
          </a:prstGeom>
        </p:spPr>
      </p:pic>
      <p:pic>
        <p:nvPicPr>
          <p:cNvPr id="6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18792" y="6004549"/>
            <a:ext cx="403878" cy="403878"/>
          </a:xfrm>
          <a:prstGeom prst="rect">
            <a:avLst/>
          </a:prstGeom>
        </p:spPr>
      </p:pic>
      <p:pic>
        <p:nvPicPr>
          <p:cNvPr id="6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66305" y="5405431"/>
            <a:ext cx="403878" cy="403878"/>
          </a:xfrm>
          <a:prstGeom prst="rect">
            <a:avLst/>
          </a:prstGeom>
        </p:spPr>
      </p:pic>
      <p:pic>
        <p:nvPicPr>
          <p:cNvPr id="6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5854" y="5365806"/>
            <a:ext cx="403878" cy="403878"/>
          </a:xfrm>
          <a:prstGeom prst="rect">
            <a:avLst/>
          </a:prstGeom>
        </p:spPr>
      </p:pic>
      <p:pic>
        <p:nvPicPr>
          <p:cNvPr id="6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90562" y="5405431"/>
            <a:ext cx="403878" cy="403878"/>
          </a:xfrm>
          <a:prstGeom prst="rect">
            <a:avLst/>
          </a:prstGeom>
        </p:spPr>
      </p:pic>
      <p:pic>
        <p:nvPicPr>
          <p:cNvPr id="6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6047" y="5421931"/>
            <a:ext cx="403878" cy="403878"/>
          </a:xfrm>
          <a:prstGeom prst="rect">
            <a:avLst/>
          </a:prstGeom>
        </p:spPr>
      </p:pic>
      <p:pic>
        <p:nvPicPr>
          <p:cNvPr id="6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42396" y="5384833"/>
            <a:ext cx="403878" cy="403878"/>
          </a:xfrm>
          <a:prstGeom prst="rect">
            <a:avLst/>
          </a:prstGeom>
        </p:spPr>
      </p:pic>
      <p:pic>
        <p:nvPicPr>
          <p:cNvPr id="6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5025" y="5392632"/>
            <a:ext cx="403878" cy="403878"/>
          </a:xfrm>
          <a:prstGeom prst="rect">
            <a:avLst/>
          </a:prstGeom>
        </p:spPr>
      </p:pic>
      <p:pic>
        <p:nvPicPr>
          <p:cNvPr id="6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8065" y="5388223"/>
            <a:ext cx="403878" cy="403878"/>
          </a:xfrm>
          <a:prstGeom prst="rect">
            <a:avLst/>
          </a:prstGeom>
        </p:spPr>
      </p:pic>
      <p:pic>
        <p:nvPicPr>
          <p:cNvPr id="6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920" y="5405431"/>
            <a:ext cx="403878" cy="403878"/>
          </a:xfrm>
          <a:prstGeom prst="rect">
            <a:avLst/>
          </a:prstGeom>
        </p:spPr>
      </p:pic>
      <p:pic>
        <p:nvPicPr>
          <p:cNvPr id="6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137" y="5908313"/>
            <a:ext cx="403878" cy="403878"/>
          </a:xfrm>
          <a:prstGeom prst="rect">
            <a:avLst/>
          </a:prstGeom>
        </p:spPr>
      </p:pic>
      <p:pic>
        <p:nvPicPr>
          <p:cNvPr id="5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66305" y="4756624"/>
            <a:ext cx="403878" cy="403878"/>
          </a:xfrm>
          <a:prstGeom prst="rect">
            <a:avLst/>
          </a:prstGeom>
        </p:spPr>
      </p:pic>
      <p:pic>
        <p:nvPicPr>
          <p:cNvPr id="5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976" y="4784547"/>
            <a:ext cx="403878" cy="403878"/>
          </a:xfrm>
          <a:prstGeom prst="rect">
            <a:avLst/>
          </a:prstGeom>
        </p:spPr>
      </p:pic>
      <p:pic>
        <p:nvPicPr>
          <p:cNvPr id="5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9849" y="4788375"/>
            <a:ext cx="403878" cy="403878"/>
          </a:xfrm>
          <a:prstGeom prst="rect">
            <a:avLst/>
          </a:prstGeom>
        </p:spPr>
      </p:pic>
      <p:pic>
        <p:nvPicPr>
          <p:cNvPr id="5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96441" y="4809184"/>
            <a:ext cx="351318" cy="351318"/>
          </a:xfrm>
          <a:prstGeom prst="rect">
            <a:avLst/>
          </a:prstGeom>
        </p:spPr>
      </p:pic>
      <p:pic>
        <p:nvPicPr>
          <p:cNvPr id="5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486" y="4839415"/>
            <a:ext cx="349010" cy="349010"/>
          </a:xfrm>
          <a:prstGeom prst="rect">
            <a:avLst/>
          </a:prstGeom>
        </p:spPr>
      </p:pic>
      <p:pic>
        <p:nvPicPr>
          <p:cNvPr id="5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8331" y="4814231"/>
            <a:ext cx="304800" cy="304800"/>
          </a:xfrm>
          <a:prstGeom prst="rect">
            <a:avLst/>
          </a:prstGeom>
        </p:spPr>
      </p:pic>
      <p:pic>
        <p:nvPicPr>
          <p:cNvPr id="5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06712" y="4848488"/>
            <a:ext cx="363150" cy="363150"/>
          </a:xfrm>
          <a:prstGeom prst="rect">
            <a:avLst/>
          </a:prstGeom>
        </p:spPr>
      </p:pic>
      <p:pic>
        <p:nvPicPr>
          <p:cNvPr id="5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65062" y="4832443"/>
            <a:ext cx="304800" cy="304800"/>
          </a:xfrm>
          <a:prstGeom prst="rect">
            <a:avLst/>
          </a:prstGeom>
        </p:spPr>
      </p:pic>
      <p:pic>
        <p:nvPicPr>
          <p:cNvPr id="5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21026" y="4710130"/>
            <a:ext cx="517019" cy="517019"/>
          </a:xfrm>
          <a:prstGeom prst="rect">
            <a:avLst/>
          </a:prstGeom>
        </p:spPr>
      </p:pic>
      <p:pic>
        <p:nvPicPr>
          <p:cNvPr id="5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078" y="4760909"/>
            <a:ext cx="411444" cy="411444"/>
          </a:xfrm>
          <a:prstGeom prst="rect">
            <a:avLst/>
          </a:prstGeom>
        </p:spPr>
      </p:pic>
      <p:pic>
        <p:nvPicPr>
          <p:cNvPr id="48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361" y="5397329"/>
            <a:ext cx="352903" cy="352903"/>
          </a:xfrm>
          <a:prstGeom prst="rect">
            <a:avLst/>
          </a:prstGeom>
        </p:spPr>
      </p:pic>
      <p:pic>
        <p:nvPicPr>
          <p:cNvPr id="47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1381" y="5392082"/>
            <a:ext cx="404428" cy="404428"/>
          </a:xfrm>
          <a:prstGeom prst="rect">
            <a:avLst/>
          </a:prstGeom>
        </p:spPr>
      </p:pic>
      <p:pic>
        <p:nvPicPr>
          <p:cNvPr id="46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4083" y="5413710"/>
            <a:ext cx="352903" cy="352903"/>
          </a:xfrm>
          <a:prstGeom prst="rect">
            <a:avLst/>
          </a:prstGeom>
        </p:spPr>
      </p:pic>
      <p:pic>
        <p:nvPicPr>
          <p:cNvPr id="3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920" y="4822245"/>
            <a:ext cx="352903" cy="352903"/>
          </a:xfrm>
          <a:prstGeom prst="rect">
            <a:avLst/>
          </a:prstGeom>
        </p:spPr>
      </p:pic>
      <p:pic>
        <p:nvPicPr>
          <p:cNvPr id="45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409" y="4825516"/>
            <a:ext cx="376808" cy="376808"/>
          </a:xfrm>
          <a:prstGeom prst="rect">
            <a:avLst/>
          </a:prstGeom>
        </p:spPr>
      </p:pic>
      <p:pic>
        <p:nvPicPr>
          <p:cNvPr id="44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668" y="4825516"/>
            <a:ext cx="304800" cy="304800"/>
          </a:xfrm>
          <a:prstGeom prst="rect">
            <a:avLst/>
          </a:prstGeom>
        </p:spPr>
      </p:pic>
      <p:pic>
        <p:nvPicPr>
          <p:cNvPr id="4" name="z_zhiv02z.mp3">
            <a:hlinkClick r:id="" action="ppaction://media"/>
          </p:cNvPr>
          <p:cNvPicPr>
            <a:picLocks noGrp="1" noChangeAspect="1"/>
          </p:cNvPicPr>
          <p:nvPr>
            <p:ph idx="1"/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520" y="6381328"/>
            <a:ext cx="378148" cy="378148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3406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О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047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4159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2271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383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959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1451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567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5434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8507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496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567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653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785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785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1451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6533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4963" y="533560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58507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1159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11661" y="533813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0103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0243" y="5315717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8507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1159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66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20103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82114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45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16533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4963" y="590831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1" y="2168860"/>
            <a:ext cx="2249769" cy="21771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501272">
            <a:off x="6688269" y="3459800"/>
            <a:ext cx="285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7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3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3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93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9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93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9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39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39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39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39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39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396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39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96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396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96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39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9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39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396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396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9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39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139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39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396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3968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396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396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3968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96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13968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243408"/>
            <a:ext cx="6698878" cy="6698878"/>
          </a:xfrm>
        </p:spPr>
      </p:pic>
      <p:pic>
        <p:nvPicPr>
          <p:cNvPr id="3" name="LAJ_CSHENKA_-_dlya_kanala_Arina_life_TV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2128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437112"/>
            <a:ext cx="9937104" cy="2937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39"/>
            <a:ext cx="2813338" cy="2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7080" y="5949169"/>
            <a:ext cx="430458" cy="430458"/>
          </a:xfrm>
          <a:prstGeom prst="rect">
            <a:avLst/>
          </a:prstGeom>
        </p:spPr>
      </p:pic>
      <p:pic>
        <p:nvPicPr>
          <p:cNvPr id="7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1113" y="5936324"/>
            <a:ext cx="430458" cy="430458"/>
          </a:xfrm>
          <a:prstGeom prst="rect">
            <a:avLst/>
          </a:prstGeom>
        </p:spPr>
      </p:pic>
      <p:pic>
        <p:nvPicPr>
          <p:cNvPr id="7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85259" y="5975727"/>
            <a:ext cx="430458" cy="430458"/>
          </a:xfrm>
          <a:prstGeom prst="rect">
            <a:avLst/>
          </a:prstGeom>
        </p:spPr>
      </p:pic>
      <p:pic>
        <p:nvPicPr>
          <p:cNvPr id="7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39032" y="5949169"/>
            <a:ext cx="430458" cy="430458"/>
          </a:xfrm>
          <a:prstGeom prst="rect">
            <a:avLst/>
          </a:prstGeom>
        </p:spPr>
      </p:pic>
      <p:pic>
        <p:nvPicPr>
          <p:cNvPr id="7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18250" y="5949169"/>
            <a:ext cx="430458" cy="430458"/>
          </a:xfrm>
          <a:prstGeom prst="rect">
            <a:avLst/>
          </a:prstGeom>
        </p:spPr>
      </p:pic>
      <p:pic>
        <p:nvPicPr>
          <p:cNvPr id="7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518" y="5936324"/>
            <a:ext cx="430458" cy="430458"/>
          </a:xfrm>
          <a:prstGeom prst="rect">
            <a:avLst/>
          </a:prstGeom>
        </p:spPr>
      </p:pic>
      <p:pic>
        <p:nvPicPr>
          <p:cNvPr id="7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1396" y="5973123"/>
            <a:ext cx="430458" cy="430458"/>
          </a:xfrm>
          <a:prstGeom prst="rect">
            <a:avLst/>
          </a:prstGeom>
        </p:spPr>
      </p:pic>
      <p:pic>
        <p:nvPicPr>
          <p:cNvPr id="7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314" y="5971039"/>
            <a:ext cx="430458" cy="430458"/>
          </a:xfrm>
          <a:prstGeom prst="rect">
            <a:avLst/>
          </a:prstGeom>
        </p:spPr>
      </p:pic>
      <p:pic>
        <p:nvPicPr>
          <p:cNvPr id="6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968" y="5973123"/>
            <a:ext cx="430458" cy="430458"/>
          </a:xfrm>
          <a:prstGeom prst="rect">
            <a:avLst/>
          </a:prstGeom>
        </p:spPr>
      </p:pic>
      <p:pic>
        <p:nvPicPr>
          <p:cNvPr id="6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6511" y="5382268"/>
            <a:ext cx="430458" cy="430458"/>
          </a:xfrm>
          <a:prstGeom prst="rect">
            <a:avLst/>
          </a:prstGeom>
        </p:spPr>
      </p:pic>
      <p:pic>
        <p:nvPicPr>
          <p:cNvPr id="6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7080" y="5339857"/>
            <a:ext cx="430458" cy="430458"/>
          </a:xfrm>
          <a:prstGeom prst="rect">
            <a:avLst/>
          </a:prstGeom>
        </p:spPr>
      </p:pic>
      <p:pic>
        <p:nvPicPr>
          <p:cNvPr id="6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1113" y="5352516"/>
            <a:ext cx="430458" cy="430458"/>
          </a:xfrm>
          <a:prstGeom prst="rect">
            <a:avLst/>
          </a:prstGeom>
        </p:spPr>
      </p:pic>
      <p:pic>
        <p:nvPicPr>
          <p:cNvPr id="6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2192" y="5369563"/>
            <a:ext cx="430458" cy="430458"/>
          </a:xfrm>
          <a:prstGeom prst="rect">
            <a:avLst/>
          </a:prstGeom>
        </p:spPr>
      </p:pic>
      <p:pic>
        <p:nvPicPr>
          <p:cNvPr id="6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9476" y="5342052"/>
            <a:ext cx="430458" cy="430458"/>
          </a:xfrm>
          <a:prstGeom prst="rect">
            <a:avLst/>
          </a:prstGeom>
        </p:spPr>
      </p:pic>
      <p:pic>
        <p:nvPicPr>
          <p:cNvPr id="6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2105" y="5369563"/>
            <a:ext cx="430458" cy="430458"/>
          </a:xfrm>
          <a:prstGeom prst="rect">
            <a:avLst/>
          </a:prstGeom>
        </p:spPr>
      </p:pic>
      <p:pic>
        <p:nvPicPr>
          <p:cNvPr id="6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332" y="5382268"/>
            <a:ext cx="430458" cy="430458"/>
          </a:xfrm>
          <a:prstGeom prst="rect">
            <a:avLst/>
          </a:prstGeom>
        </p:spPr>
      </p:pic>
      <p:pic>
        <p:nvPicPr>
          <p:cNvPr id="6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9871" y="5339857"/>
            <a:ext cx="430458" cy="430458"/>
          </a:xfrm>
          <a:prstGeom prst="rect">
            <a:avLst/>
          </a:prstGeom>
        </p:spPr>
      </p:pic>
      <p:pic>
        <p:nvPicPr>
          <p:cNvPr id="6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264" y="5338134"/>
            <a:ext cx="430458" cy="430458"/>
          </a:xfrm>
          <a:prstGeom prst="rect">
            <a:avLst/>
          </a:prstGeom>
        </p:spPr>
      </p:pic>
      <p:pic>
        <p:nvPicPr>
          <p:cNvPr id="5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3015" y="4786521"/>
            <a:ext cx="430458" cy="430458"/>
          </a:xfrm>
          <a:prstGeom prst="rect">
            <a:avLst/>
          </a:prstGeom>
        </p:spPr>
      </p:pic>
      <p:pic>
        <p:nvPicPr>
          <p:cNvPr id="5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7258" y="4773340"/>
            <a:ext cx="430458" cy="430458"/>
          </a:xfrm>
          <a:prstGeom prst="rect">
            <a:avLst/>
          </a:prstGeom>
        </p:spPr>
      </p:pic>
      <p:pic>
        <p:nvPicPr>
          <p:cNvPr id="5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4400" y="4757991"/>
            <a:ext cx="430458" cy="430458"/>
          </a:xfrm>
          <a:prstGeom prst="rect">
            <a:avLst/>
          </a:prstGeom>
        </p:spPr>
      </p:pic>
      <p:pic>
        <p:nvPicPr>
          <p:cNvPr id="5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4654" y="4786521"/>
            <a:ext cx="430458" cy="430458"/>
          </a:xfrm>
          <a:prstGeom prst="rect">
            <a:avLst/>
          </a:prstGeom>
        </p:spPr>
      </p:pic>
      <p:pic>
        <p:nvPicPr>
          <p:cNvPr id="5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4757" y="4799486"/>
            <a:ext cx="430458" cy="430458"/>
          </a:xfrm>
          <a:prstGeom prst="rect">
            <a:avLst/>
          </a:prstGeom>
        </p:spPr>
      </p:pic>
      <p:pic>
        <p:nvPicPr>
          <p:cNvPr id="5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18250" y="4757991"/>
            <a:ext cx="430458" cy="430458"/>
          </a:xfrm>
          <a:prstGeom prst="rect">
            <a:avLst/>
          </a:prstGeom>
        </p:spPr>
      </p:pic>
      <p:pic>
        <p:nvPicPr>
          <p:cNvPr id="5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7326" y="4773340"/>
            <a:ext cx="430458" cy="430458"/>
          </a:xfrm>
          <a:prstGeom prst="rect">
            <a:avLst/>
          </a:prstGeom>
        </p:spPr>
      </p:pic>
      <p:pic>
        <p:nvPicPr>
          <p:cNvPr id="5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314" y="4766485"/>
            <a:ext cx="430458" cy="430458"/>
          </a:xfrm>
          <a:prstGeom prst="rect">
            <a:avLst/>
          </a:prstGeom>
        </p:spPr>
      </p:pic>
      <p:pic>
        <p:nvPicPr>
          <p:cNvPr id="5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264" y="4739259"/>
            <a:ext cx="430458" cy="430458"/>
          </a:xfrm>
          <a:prstGeom prst="rect">
            <a:avLst/>
          </a:prstGeom>
        </p:spPr>
      </p:pic>
      <p:pic>
        <p:nvPicPr>
          <p:cNvPr id="50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5348" y="5953126"/>
            <a:ext cx="426501" cy="426501"/>
          </a:xfrm>
          <a:prstGeom prst="rect">
            <a:avLst/>
          </a:prstGeom>
        </p:spPr>
      </p:pic>
      <p:pic>
        <p:nvPicPr>
          <p:cNvPr id="49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7657" y="5953126"/>
            <a:ext cx="426501" cy="426501"/>
          </a:xfrm>
          <a:prstGeom prst="rect">
            <a:avLst/>
          </a:prstGeom>
        </p:spPr>
      </p:pic>
      <p:pic>
        <p:nvPicPr>
          <p:cNvPr id="48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518" y="5373520"/>
            <a:ext cx="426501" cy="426501"/>
          </a:xfrm>
          <a:prstGeom prst="rect">
            <a:avLst/>
          </a:prstGeom>
        </p:spPr>
      </p:pic>
      <p:pic>
        <p:nvPicPr>
          <p:cNvPr id="47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9669" y="4790478"/>
            <a:ext cx="426501" cy="426501"/>
          </a:xfrm>
          <a:prstGeom prst="rect">
            <a:avLst/>
          </a:prstGeom>
        </p:spPr>
      </p:pic>
      <p:pic>
        <p:nvPicPr>
          <p:cNvPr id="46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7497" y="4759969"/>
            <a:ext cx="426501" cy="426501"/>
          </a:xfrm>
          <a:prstGeom prst="rect">
            <a:avLst/>
          </a:prstGeom>
        </p:spPr>
      </p:pic>
      <p:pic>
        <p:nvPicPr>
          <p:cNvPr id="45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7658" y="5373521"/>
            <a:ext cx="426501" cy="4265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01" y="-460828"/>
            <a:ext cx="10588860" cy="7488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3406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047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4159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Н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2271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383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959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1451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567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5434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8507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8920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567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653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785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785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1451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6533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4963" y="533560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58507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1159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11661" y="533813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0103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0243" y="5315717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8507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1159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66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20103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82114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45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16533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4963" y="590831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z_zhiv05z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5536" y="6512089"/>
            <a:ext cx="515915" cy="515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84" y="2541401"/>
            <a:ext cx="2116820" cy="3980885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 rot="20095000">
            <a:off x="384432" y="2983269"/>
            <a:ext cx="285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9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3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3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93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93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93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9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9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39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9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96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96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39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9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9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396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39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96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396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396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39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39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39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396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1396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139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39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39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39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396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3968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396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7056784" cy="6035862"/>
          </a:xfrm>
        </p:spPr>
      </p:pic>
      <p:pic>
        <p:nvPicPr>
          <p:cNvPr id="5" name="Zvuki_prirody_-_Svinya_roetsya_v_kompos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805264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437112"/>
            <a:ext cx="9937104" cy="2937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51" y="-171400"/>
            <a:ext cx="208164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6327" y="5936324"/>
            <a:ext cx="376808" cy="376808"/>
          </a:xfrm>
          <a:prstGeom prst="rect">
            <a:avLst/>
          </a:prstGeom>
        </p:spPr>
      </p:pic>
      <p:pic>
        <p:nvPicPr>
          <p:cNvPr id="7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2361" y="5997864"/>
            <a:ext cx="376808" cy="376808"/>
          </a:xfrm>
          <a:prstGeom prst="rect">
            <a:avLst/>
          </a:prstGeom>
        </p:spPr>
      </p:pic>
      <p:pic>
        <p:nvPicPr>
          <p:cNvPr id="7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2802" y="5998291"/>
            <a:ext cx="376808" cy="376808"/>
          </a:xfrm>
          <a:prstGeom prst="rect">
            <a:avLst/>
          </a:prstGeom>
        </p:spPr>
      </p:pic>
      <p:pic>
        <p:nvPicPr>
          <p:cNvPr id="7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9795" y="5998291"/>
            <a:ext cx="376808" cy="376808"/>
          </a:xfrm>
          <a:prstGeom prst="rect">
            <a:avLst/>
          </a:prstGeom>
        </p:spPr>
      </p:pic>
      <p:pic>
        <p:nvPicPr>
          <p:cNvPr id="7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66273" y="6047198"/>
            <a:ext cx="376808" cy="376808"/>
          </a:xfrm>
          <a:prstGeom prst="rect">
            <a:avLst/>
          </a:prstGeom>
        </p:spPr>
      </p:pic>
      <p:pic>
        <p:nvPicPr>
          <p:cNvPr id="6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22131" y="5997864"/>
            <a:ext cx="376808" cy="376808"/>
          </a:xfrm>
          <a:prstGeom prst="rect">
            <a:avLst/>
          </a:prstGeom>
        </p:spPr>
      </p:pic>
      <p:pic>
        <p:nvPicPr>
          <p:cNvPr id="7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0157" y="6016289"/>
            <a:ext cx="376808" cy="376808"/>
          </a:xfrm>
          <a:prstGeom prst="rect">
            <a:avLst/>
          </a:prstGeom>
        </p:spPr>
      </p:pic>
      <p:pic>
        <p:nvPicPr>
          <p:cNvPr id="6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5075" y="6016289"/>
            <a:ext cx="376808" cy="376808"/>
          </a:xfrm>
          <a:prstGeom prst="rect">
            <a:avLst/>
          </a:prstGeom>
        </p:spPr>
      </p:pic>
      <p:pic>
        <p:nvPicPr>
          <p:cNvPr id="6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7674" y="6016289"/>
            <a:ext cx="376808" cy="376808"/>
          </a:xfrm>
          <a:prstGeom prst="rect">
            <a:avLst/>
          </a:prstGeom>
        </p:spPr>
      </p:pic>
      <p:pic>
        <p:nvPicPr>
          <p:cNvPr id="6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6327" y="5401758"/>
            <a:ext cx="376808" cy="376808"/>
          </a:xfrm>
          <a:prstGeom prst="rect">
            <a:avLst/>
          </a:prstGeom>
        </p:spPr>
      </p:pic>
      <p:pic>
        <p:nvPicPr>
          <p:cNvPr id="6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4173" y="5387302"/>
            <a:ext cx="376808" cy="376808"/>
          </a:xfrm>
          <a:prstGeom prst="rect">
            <a:avLst/>
          </a:prstGeom>
        </p:spPr>
      </p:pic>
      <p:pic>
        <p:nvPicPr>
          <p:cNvPr id="6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97929" y="5387302"/>
            <a:ext cx="376808" cy="376808"/>
          </a:xfrm>
          <a:prstGeom prst="rect">
            <a:avLst/>
          </a:prstGeom>
        </p:spPr>
      </p:pic>
      <p:pic>
        <p:nvPicPr>
          <p:cNvPr id="6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191" y="5414616"/>
            <a:ext cx="376808" cy="376808"/>
          </a:xfrm>
          <a:prstGeom prst="rect">
            <a:avLst/>
          </a:prstGeom>
        </p:spPr>
      </p:pic>
      <p:pic>
        <p:nvPicPr>
          <p:cNvPr id="6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0408" y="5432501"/>
            <a:ext cx="376808" cy="376808"/>
          </a:xfrm>
          <a:prstGeom prst="rect">
            <a:avLst/>
          </a:prstGeom>
        </p:spPr>
      </p:pic>
      <p:pic>
        <p:nvPicPr>
          <p:cNvPr id="5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2682" y="5431133"/>
            <a:ext cx="376808" cy="376808"/>
          </a:xfrm>
          <a:prstGeom prst="rect">
            <a:avLst/>
          </a:prstGeom>
        </p:spPr>
      </p:pic>
      <p:pic>
        <p:nvPicPr>
          <p:cNvPr id="6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8979" y="5401758"/>
            <a:ext cx="376808" cy="376808"/>
          </a:xfrm>
          <a:prstGeom prst="rect">
            <a:avLst/>
          </a:prstGeom>
        </p:spPr>
      </p:pic>
      <p:pic>
        <p:nvPicPr>
          <p:cNvPr id="6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082" y="5338134"/>
            <a:ext cx="376808" cy="376808"/>
          </a:xfrm>
          <a:prstGeom prst="rect">
            <a:avLst/>
          </a:prstGeom>
        </p:spPr>
      </p:pic>
      <p:pic>
        <p:nvPicPr>
          <p:cNvPr id="5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2801" y="5338134"/>
            <a:ext cx="376808" cy="376808"/>
          </a:xfrm>
          <a:prstGeom prst="rect">
            <a:avLst/>
          </a:prstGeom>
        </p:spPr>
      </p:pic>
      <p:pic>
        <p:nvPicPr>
          <p:cNvPr id="5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6327" y="4725888"/>
            <a:ext cx="376808" cy="376808"/>
          </a:xfrm>
          <a:prstGeom prst="rect">
            <a:avLst/>
          </a:prstGeom>
        </p:spPr>
      </p:pic>
      <p:pic>
        <p:nvPicPr>
          <p:cNvPr id="5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9300" y="4768137"/>
            <a:ext cx="376808" cy="376808"/>
          </a:xfrm>
          <a:prstGeom prst="rect">
            <a:avLst/>
          </a:prstGeom>
        </p:spPr>
      </p:pic>
      <p:pic>
        <p:nvPicPr>
          <p:cNvPr id="5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696" y="4783359"/>
            <a:ext cx="376808" cy="376808"/>
          </a:xfrm>
          <a:prstGeom prst="rect">
            <a:avLst/>
          </a:prstGeom>
        </p:spPr>
      </p:pic>
      <p:pic>
        <p:nvPicPr>
          <p:cNvPr id="5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3701" y="4783359"/>
            <a:ext cx="376808" cy="376808"/>
          </a:xfrm>
          <a:prstGeom prst="rect">
            <a:avLst/>
          </a:prstGeom>
        </p:spPr>
      </p:pic>
      <p:pic>
        <p:nvPicPr>
          <p:cNvPr id="5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0487" y="4783359"/>
            <a:ext cx="376808" cy="376808"/>
          </a:xfrm>
          <a:prstGeom prst="rect">
            <a:avLst/>
          </a:prstGeom>
        </p:spPr>
      </p:pic>
      <p:pic>
        <p:nvPicPr>
          <p:cNvPr id="5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44783" y="4783359"/>
            <a:ext cx="376808" cy="376808"/>
          </a:xfrm>
          <a:prstGeom prst="rect">
            <a:avLst/>
          </a:prstGeom>
        </p:spPr>
      </p:pic>
      <p:pic>
        <p:nvPicPr>
          <p:cNvPr id="5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0976" y="4768137"/>
            <a:ext cx="376808" cy="376808"/>
          </a:xfrm>
          <a:prstGeom prst="rect">
            <a:avLst/>
          </a:prstGeom>
        </p:spPr>
      </p:pic>
      <p:pic>
        <p:nvPicPr>
          <p:cNvPr id="4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0157" y="4783359"/>
            <a:ext cx="376808" cy="376808"/>
          </a:xfrm>
          <a:prstGeom prst="rect">
            <a:avLst/>
          </a:prstGeom>
        </p:spPr>
      </p:pic>
      <p:pic>
        <p:nvPicPr>
          <p:cNvPr id="5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8699" y="4783359"/>
            <a:ext cx="376808" cy="376808"/>
          </a:xfrm>
          <a:prstGeom prst="rect">
            <a:avLst/>
          </a:prstGeom>
        </p:spPr>
      </p:pic>
      <p:pic>
        <p:nvPicPr>
          <p:cNvPr id="48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3701" y="5997864"/>
            <a:ext cx="376808" cy="376808"/>
          </a:xfrm>
          <a:prstGeom prst="rect">
            <a:avLst/>
          </a:prstGeom>
        </p:spPr>
      </p:pic>
      <p:pic>
        <p:nvPicPr>
          <p:cNvPr id="47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85755" y="4789512"/>
            <a:ext cx="376808" cy="376808"/>
          </a:xfrm>
          <a:prstGeom prst="rect">
            <a:avLst/>
          </a:prstGeom>
        </p:spPr>
      </p:pic>
      <p:pic>
        <p:nvPicPr>
          <p:cNvPr id="46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6033" y="4783359"/>
            <a:ext cx="376808" cy="376808"/>
          </a:xfrm>
          <a:prstGeom prst="rect">
            <a:avLst/>
          </a:prstGeom>
        </p:spPr>
      </p:pic>
      <p:pic>
        <p:nvPicPr>
          <p:cNvPr id="45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8587" y="5977973"/>
            <a:ext cx="376808" cy="376808"/>
          </a:xfrm>
          <a:prstGeom prst="rect">
            <a:avLst/>
          </a:prstGeom>
        </p:spPr>
      </p:pic>
      <p:pic>
        <p:nvPicPr>
          <p:cNvPr id="4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22131" y="5395218"/>
            <a:ext cx="376808" cy="376808"/>
          </a:xfrm>
          <a:prstGeom prst="rect">
            <a:avLst/>
          </a:prstGeom>
        </p:spPr>
      </p:pic>
      <p:pic>
        <p:nvPicPr>
          <p:cNvPr id="3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8699" y="5368877"/>
            <a:ext cx="376808" cy="37680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713" y="-387424"/>
            <a:ext cx="10588860" cy="7488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3406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047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Ш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159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2271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Д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383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959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1451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567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5434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8507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496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567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653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785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785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1451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6533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4963" y="533560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58507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1159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11661" y="533813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0103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0243" y="5315717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8507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1159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66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20103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82114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45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16533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4963" y="590831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z_zhiv01z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405" y="6553200"/>
            <a:ext cx="609600" cy="6096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56" y="4275652"/>
            <a:ext cx="1514078" cy="2310961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 rot="20095000">
            <a:off x="384432" y="2983269"/>
            <a:ext cx="2852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9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93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93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93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39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96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39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39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9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9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396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396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39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39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39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396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9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96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396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96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39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39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39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396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39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396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39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39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39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396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39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zhach_Loshadi_-_Bez_nazvaniya_(iPle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836084"/>
            <a:ext cx="609600" cy="609600"/>
          </a:xfrm>
        </p:spPr>
      </p:pic>
      <p:pic>
        <p:nvPicPr>
          <p:cNvPr id="1026" name="Picture 2" descr="https://im0-tub-ru.yandex.net/i?id=3380b4f5e8af2303c7f3e99be920674d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832648" cy="55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437112"/>
            <a:ext cx="9937104" cy="2937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675456"/>
            <a:ext cx="2813338" cy="2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3771" y="5956460"/>
            <a:ext cx="426501" cy="426501"/>
          </a:xfrm>
          <a:prstGeom prst="rect">
            <a:avLst/>
          </a:prstGeom>
        </p:spPr>
      </p:pic>
      <p:pic>
        <p:nvPicPr>
          <p:cNvPr id="7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6669" y="5947090"/>
            <a:ext cx="426501" cy="426501"/>
          </a:xfrm>
          <a:prstGeom prst="rect">
            <a:avLst/>
          </a:prstGeom>
        </p:spPr>
      </p:pic>
      <p:pic>
        <p:nvPicPr>
          <p:cNvPr id="7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8848" y="5954718"/>
            <a:ext cx="426501" cy="426501"/>
          </a:xfrm>
          <a:prstGeom prst="rect">
            <a:avLst/>
          </a:prstGeom>
        </p:spPr>
      </p:pic>
      <p:pic>
        <p:nvPicPr>
          <p:cNvPr id="7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9122" y="5973014"/>
            <a:ext cx="426501" cy="426501"/>
          </a:xfrm>
          <a:prstGeom prst="rect">
            <a:avLst/>
          </a:prstGeom>
        </p:spPr>
      </p:pic>
      <p:pic>
        <p:nvPicPr>
          <p:cNvPr id="7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89820" y="5953126"/>
            <a:ext cx="426501" cy="426501"/>
          </a:xfrm>
          <a:prstGeom prst="rect">
            <a:avLst/>
          </a:prstGeom>
        </p:spPr>
      </p:pic>
      <p:pic>
        <p:nvPicPr>
          <p:cNvPr id="7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4785" y="5973015"/>
            <a:ext cx="426501" cy="426501"/>
          </a:xfrm>
          <a:prstGeom prst="rect">
            <a:avLst/>
          </a:prstGeom>
        </p:spPr>
      </p:pic>
      <p:pic>
        <p:nvPicPr>
          <p:cNvPr id="7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07786" y="5991904"/>
            <a:ext cx="426501" cy="426501"/>
          </a:xfrm>
          <a:prstGeom prst="rect">
            <a:avLst/>
          </a:prstGeom>
        </p:spPr>
      </p:pic>
      <p:pic>
        <p:nvPicPr>
          <p:cNvPr id="7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516" y="5968366"/>
            <a:ext cx="426501" cy="426501"/>
          </a:xfrm>
          <a:prstGeom prst="rect">
            <a:avLst/>
          </a:prstGeom>
        </p:spPr>
      </p:pic>
      <p:pic>
        <p:nvPicPr>
          <p:cNvPr id="6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6533" y="5968366"/>
            <a:ext cx="426501" cy="426501"/>
          </a:xfrm>
          <a:prstGeom prst="rect">
            <a:avLst/>
          </a:prstGeom>
        </p:spPr>
      </p:pic>
      <p:pic>
        <p:nvPicPr>
          <p:cNvPr id="6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005" y="5973016"/>
            <a:ext cx="426501" cy="426501"/>
          </a:xfrm>
          <a:prstGeom prst="rect">
            <a:avLst/>
          </a:prstGeom>
        </p:spPr>
      </p:pic>
      <p:pic>
        <p:nvPicPr>
          <p:cNvPr id="6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1938" y="5973017"/>
            <a:ext cx="426501" cy="426501"/>
          </a:xfrm>
          <a:prstGeom prst="rect">
            <a:avLst/>
          </a:prstGeom>
        </p:spPr>
      </p:pic>
      <p:pic>
        <p:nvPicPr>
          <p:cNvPr id="6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4992" y="5338134"/>
            <a:ext cx="426501" cy="426501"/>
          </a:xfrm>
          <a:prstGeom prst="rect">
            <a:avLst/>
          </a:prstGeom>
        </p:spPr>
      </p:pic>
      <p:pic>
        <p:nvPicPr>
          <p:cNvPr id="6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9669" y="5354494"/>
            <a:ext cx="426501" cy="426501"/>
          </a:xfrm>
          <a:prstGeom prst="rect">
            <a:avLst/>
          </a:prstGeom>
        </p:spPr>
      </p:pic>
      <p:pic>
        <p:nvPicPr>
          <p:cNvPr id="6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9577" y="5396453"/>
            <a:ext cx="426501" cy="426501"/>
          </a:xfrm>
          <a:prstGeom prst="rect">
            <a:avLst/>
          </a:prstGeom>
        </p:spPr>
      </p:pic>
      <p:pic>
        <p:nvPicPr>
          <p:cNvPr id="6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8880" y="5338134"/>
            <a:ext cx="426501" cy="426501"/>
          </a:xfrm>
          <a:prstGeom prst="rect">
            <a:avLst/>
          </a:prstGeom>
        </p:spPr>
      </p:pic>
      <p:pic>
        <p:nvPicPr>
          <p:cNvPr id="6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84814" y="5396454"/>
            <a:ext cx="426501" cy="426501"/>
          </a:xfrm>
          <a:prstGeom prst="rect">
            <a:avLst/>
          </a:prstGeom>
        </p:spPr>
      </p:pic>
      <p:pic>
        <p:nvPicPr>
          <p:cNvPr id="6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4312" y="5382233"/>
            <a:ext cx="426501" cy="426501"/>
          </a:xfrm>
          <a:prstGeom prst="rect">
            <a:avLst/>
          </a:prstGeom>
        </p:spPr>
      </p:pic>
      <p:pic>
        <p:nvPicPr>
          <p:cNvPr id="6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517" y="5393272"/>
            <a:ext cx="426501" cy="426501"/>
          </a:xfrm>
          <a:prstGeom prst="rect">
            <a:avLst/>
          </a:prstGeom>
        </p:spPr>
      </p:pic>
      <p:pic>
        <p:nvPicPr>
          <p:cNvPr id="5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4088" y="5382234"/>
            <a:ext cx="426501" cy="426501"/>
          </a:xfrm>
          <a:prstGeom prst="rect">
            <a:avLst/>
          </a:prstGeom>
        </p:spPr>
      </p:pic>
      <p:pic>
        <p:nvPicPr>
          <p:cNvPr id="58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228" y="5369733"/>
            <a:ext cx="426501" cy="426501"/>
          </a:xfrm>
          <a:prstGeom prst="rect">
            <a:avLst/>
          </a:prstGeom>
        </p:spPr>
      </p:pic>
      <p:pic>
        <p:nvPicPr>
          <p:cNvPr id="57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4993" y="4752609"/>
            <a:ext cx="426501" cy="426501"/>
          </a:xfrm>
          <a:prstGeom prst="rect">
            <a:avLst/>
          </a:prstGeom>
        </p:spPr>
      </p:pic>
      <p:pic>
        <p:nvPicPr>
          <p:cNvPr id="56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9669" y="4798747"/>
            <a:ext cx="426501" cy="426501"/>
          </a:xfrm>
          <a:prstGeom prst="rect">
            <a:avLst/>
          </a:prstGeom>
        </p:spPr>
      </p:pic>
      <p:pic>
        <p:nvPicPr>
          <p:cNvPr id="55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3701" y="4752609"/>
            <a:ext cx="426501" cy="426501"/>
          </a:xfrm>
          <a:prstGeom prst="rect">
            <a:avLst/>
          </a:prstGeom>
        </p:spPr>
      </p:pic>
      <p:pic>
        <p:nvPicPr>
          <p:cNvPr id="54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0438" y="4779905"/>
            <a:ext cx="426501" cy="426501"/>
          </a:xfrm>
          <a:prstGeom prst="rect">
            <a:avLst/>
          </a:prstGeom>
        </p:spPr>
      </p:pic>
      <p:pic>
        <p:nvPicPr>
          <p:cNvPr id="53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31348" y="4752508"/>
            <a:ext cx="426501" cy="426501"/>
          </a:xfrm>
          <a:prstGeom prst="rect">
            <a:avLst/>
          </a:prstGeom>
        </p:spPr>
      </p:pic>
      <p:pic>
        <p:nvPicPr>
          <p:cNvPr id="52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72603" y="4766730"/>
            <a:ext cx="426501" cy="426501"/>
          </a:xfrm>
          <a:prstGeom prst="rect">
            <a:avLst/>
          </a:prstGeom>
        </p:spPr>
      </p:pic>
      <p:pic>
        <p:nvPicPr>
          <p:cNvPr id="51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2518" y="4779905"/>
            <a:ext cx="426501" cy="426501"/>
          </a:xfrm>
          <a:prstGeom prst="rect">
            <a:avLst/>
          </a:prstGeom>
        </p:spPr>
      </p:pic>
      <p:pic>
        <p:nvPicPr>
          <p:cNvPr id="50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2390" y="4765683"/>
            <a:ext cx="426501" cy="426501"/>
          </a:xfrm>
          <a:prstGeom prst="rect">
            <a:avLst/>
          </a:prstGeom>
        </p:spPr>
      </p:pic>
      <p:pic>
        <p:nvPicPr>
          <p:cNvPr id="49" name="Pole_CHudes_-_ne_pravilnyj_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006" y="4779905"/>
            <a:ext cx="426501" cy="426501"/>
          </a:xfrm>
          <a:prstGeom prst="rect">
            <a:avLst/>
          </a:prstGeom>
        </p:spPr>
      </p:pic>
      <p:pic>
        <p:nvPicPr>
          <p:cNvPr id="48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6062" y="5381269"/>
            <a:ext cx="426501" cy="426501"/>
          </a:xfrm>
          <a:prstGeom prst="rect">
            <a:avLst/>
          </a:prstGeom>
        </p:spPr>
      </p:pic>
      <p:pic>
        <p:nvPicPr>
          <p:cNvPr id="47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561" y="5369734"/>
            <a:ext cx="426501" cy="426501"/>
          </a:xfrm>
          <a:prstGeom prst="rect">
            <a:avLst/>
          </a:prstGeom>
        </p:spPr>
      </p:pic>
      <p:pic>
        <p:nvPicPr>
          <p:cNvPr id="46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8849" y="4764665"/>
            <a:ext cx="426501" cy="426501"/>
          </a:xfrm>
          <a:prstGeom prst="rect">
            <a:avLst/>
          </a:prstGeom>
        </p:spPr>
      </p:pic>
      <p:pic>
        <p:nvPicPr>
          <p:cNvPr id="4" name="pole_chudes_-_est_takaya_bukva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562" y="4764665"/>
            <a:ext cx="426501" cy="4265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29" y="-387424"/>
            <a:ext cx="10588860" cy="7488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3406" y="1088740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047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159" y="1093645"/>
            <a:ext cx="1008112" cy="1080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959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1451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567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65434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8507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496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5676" y="4721192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6533" y="47251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72588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785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785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1451" y="53052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6533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4963" y="5335608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58507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1159" y="532175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11661" y="533813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0103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80243" y="5315717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533474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58507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1159" y="5936324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166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20103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82114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5914349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451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16533" y="5934240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4963" y="5908313"/>
            <a:ext cx="50405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9" y="1772816"/>
            <a:ext cx="3883468" cy="291260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 rot="345693">
            <a:off x="5181198" y="2911881"/>
            <a:ext cx="37176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коз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9403" y="6637669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3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3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93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396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9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9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96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9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39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96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96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9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9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39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396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39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396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396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96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9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39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9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396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396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39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39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396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396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396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396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396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396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219</Words>
  <Application>Microsoft Office PowerPoint</Application>
  <PresentationFormat>Экран (4:3)</PresentationFormat>
  <Paragraphs>169</Paragraphs>
  <Slides>11</Slides>
  <Notes>0</Notes>
  <HiddenSlides>0</HiddenSlides>
  <MMClips>146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«В мире животных» дидактическая электронная игра для детей старшей группы(5-6 лет) Образовательная область: социально-коммуникативное развитие </vt:lpstr>
      <vt:lpstr>Цель: воспитание любви к живой природе. Задачи: Расширять и углублять знания учащихся. Содействовать воспитанию чувства доброты, переживания, сопричастности ко всему живому и прекрасному, что нас окружает. Развивать любознательность, наблюдательность, эрудицию учащихся, интерес к различным представителям животного мира, желание узнать больше об их жизни и повадках. Воспитывать любовь и бережное отношение к «братьям нашим меньшим».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Адреса использованных интернет-сайтов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«Животные Африки» дидактическая электронная игра для детей подготовительной группы(6-7 лет) Образовательная область: социально-коммуникативное развитие Подготовила: Иванова Мария Степановна, воспитатель 2017г. </dc:title>
  <dc:creator>Аня</dc:creator>
  <cp:lastModifiedBy>аня</cp:lastModifiedBy>
  <cp:revision>33</cp:revision>
  <dcterms:created xsi:type="dcterms:W3CDTF">2017-09-25T12:47:51Z</dcterms:created>
  <dcterms:modified xsi:type="dcterms:W3CDTF">2017-10-16T12:44:33Z</dcterms:modified>
</cp:coreProperties>
</file>